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83" r:id="rId3"/>
    <p:sldId id="259" r:id="rId4"/>
    <p:sldId id="260" r:id="rId5"/>
    <p:sldId id="261" r:id="rId6"/>
    <p:sldId id="262" r:id="rId7"/>
    <p:sldId id="263" r:id="rId8"/>
    <p:sldId id="279" r:id="rId9"/>
    <p:sldId id="284" r:id="rId10"/>
    <p:sldId id="281" r:id="rId11"/>
    <p:sldId id="264" r:id="rId12"/>
    <p:sldId id="265" r:id="rId13"/>
    <p:sldId id="266" r:id="rId14"/>
    <p:sldId id="269" r:id="rId15"/>
    <p:sldId id="270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232"/>
    <a:srgbClr val="3333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31D19-40B7-4E9D-BB47-C8A9D1737680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F1C5C-E4E1-4C95-877D-13AF22F3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6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C59C9-0B7D-4ABC-AFD8-1C4B812915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54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1C5C-E4E1-4C95-877D-13AF22F3A7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50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C59C9-0B7D-4ABC-AFD8-1C4B8129154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students</a:t>
            </a:r>
            <a:r>
              <a:rPr lang="en-US" baseline="0" dirty="0" smtClean="0"/>
              <a:t> will watch the movie and introduce with our cultures at a glance.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C59C9-0B7D-4ABC-AFD8-1C4B812915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35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C59C9-0B7D-4ABC-AFD8-1C4B812915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9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C59C9-0B7D-4ABC-AFD8-1C4B812915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3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1C5C-E4E1-4C95-877D-13AF22F3A7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43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C59C9-0B7D-4ABC-AFD8-1C4B812915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64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C59C9-0B7D-4ABC-AFD8-1C4B812915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39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teacher</a:t>
            </a:r>
            <a:r>
              <a:rPr lang="en-US" baseline="0" dirty="0" smtClean="0"/>
              <a:t> will ask the students about the images and students will make conversation on them.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C59C9-0B7D-4ABC-AFD8-1C4B8129154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72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C59C9-0B7D-4ABC-AFD8-1C4B8129154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3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0DEF-25A8-4A46-951B-7BD0E0C84794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BE7B-A48E-429E-96C5-8D4F0CD9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7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0DEF-25A8-4A46-951B-7BD0E0C84794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BE7B-A48E-429E-96C5-8D4F0CD9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2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0DEF-25A8-4A46-951B-7BD0E0C84794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BE7B-A48E-429E-96C5-8D4F0CD9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87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B25C-8F30-481C-9192-647A172FF10E}" type="datetime8">
              <a:rPr lang="en-US" smtClean="0"/>
              <a:pPr/>
              <a:t>10/6/2017 6:37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mmmntc@gmail.com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6FBD9-0730-46FC-A6FE-439DC1542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7746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A31-1DD4-4335-9720-59A095ED97C9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9ABF-AA51-4D1F-A7CD-43E924C8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99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A31-1DD4-4335-9720-59A095ED97C9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9ABF-AA51-4D1F-A7CD-43E924C8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82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A31-1DD4-4335-9720-59A095ED97C9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9ABF-AA51-4D1F-A7CD-43E924C8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90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A31-1DD4-4335-9720-59A095ED97C9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9ABF-AA51-4D1F-A7CD-43E924C8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3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A31-1DD4-4335-9720-59A095ED97C9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9ABF-AA51-4D1F-A7CD-43E924C8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83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A31-1DD4-4335-9720-59A095ED97C9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9ABF-AA51-4D1F-A7CD-43E924C8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38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A31-1DD4-4335-9720-59A095ED97C9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9ABF-AA51-4D1F-A7CD-43E924C8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0DEF-25A8-4A46-951B-7BD0E0C84794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BE7B-A48E-429E-96C5-8D4F0CD9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77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A31-1DD4-4335-9720-59A095ED97C9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9ABF-AA51-4D1F-A7CD-43E924C8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88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A31-1DD4-4335-9720-59A095ED97C9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9ABF-AA51-4D1F-A7CD-43E924C8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8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A31-1DD4-4335-9720-59A095ED97C9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9ABF-AA51-4D1F-A7CD-43E924C8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44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4A31-1DD4-4335-9720-59A095ED97C9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9ABF-AA51-4D1F-A7CD-43E924C8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8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0DEF-25A8-4A46-951B-7BD0E0C84794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BE7B-A48E-429E-96C5-8D4F0CD9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2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0DEF-25A8-4A46-951B-7BD0E0C84794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BE7B-A48E-429E-96C5-8D4F0CD9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5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0DEF-25A8-4A46-951B-7BD0E0C84794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BE7B-A48E-429E-96C5-8D4F0CD9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4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0DEF-25A8-4A46-951B-7BD0E0C84794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BE7B-A48E-429E-96C5-8D4F0CD9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4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/>
          <a:p>
            <a:fld id="{60CC0DEF-25A8-4A46-951B-7BD0E0C84794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/>
          <a:p>
            <a:r>
              <a:rPr lang="en-US" dirty="0" smtClean="0"/>
              <a:t>mmmntc82@gmail.com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1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2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0DEF-25A8-4A46-951B-7BD0E0C84794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BE7B-A48E-429E-96C5-8D4F0CD9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6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0DEF-25A8-4A46-951B-7BD0E0C84794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BE7B-A48E-429E-96C5-8D4F0CD9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5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C0DEF-25A8-4A46-951B-7BD0E0C84794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BE7B-A48E-429E-96C5-8D4F0CD9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9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54A31-1DD4-4335-9720-59A095ED97C9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79ABF-AA51-4D1F-A7CD-43E924C8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7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7.jpg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88D6-595B-4885-808D-C6E248CBFD46}" type="datetime8">
              <a:rPr lang="en-US" smtClean="0"/>
              <a:pPr/>
              <a:t>10/6/2017 6:37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mmmntc@gmail.com</a:t>
            </a:r>
            <a:endParaRPr lang="en-US"/>
          </a:p>
        </p:txBody>
      </p:sp>
      <p:pic>
        <p:nvPicPr>
          <p:cNvPr id="7" name="Picture 6" descr="green-leaves-wallpaper-background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8" y="114300"/>
            <a:ext cx="8895080" cy="62865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905000" y="228600"/>
            <a:ext cx="5105400" cy="18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 to my class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0"/>
            <a:ext cx="3848100" cy="4275667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rtDeco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330436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D009-697E-45D1-9259-45DD95E7E88A}" type="datetime8">
              <a:rPr lang="en-US" smtClean="0"/>
              <a:pPr/>
              <a:t>10/6/2017 6:37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6FBD9-0730-46FC-A6FE-439DC1542EF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mmmntc@gmail.com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2399" y="5791200"/>
            <a:ext cx="8858741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People remain choosing and buying their desired books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528" y="89848"/>
            <a:ext cx="8906614" cy="74835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 the people do in a book fair?</a:t>
            </a:r>
            <a:endParaRPr lang="en-US" sz="40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85874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1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D009-697E-45D1-9259-45DD95E7E88A}" type="datetime8">
              <a:rPr lang="en-US" smtClean="0"/>
              <a:pPr/>
              <a:t>10/6/2017 6:37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6FBD9-0730-46FC-A6FE-439DC1542EF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mmmntc@gmail.com</a:t>
            </a: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6200" y="5943600"/>
            <a:ext cx="4738254" cy="8382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 and with their children are in the fair</a:t>
            </a:r>
            <a:endParaRPr lang="en-U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81F814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865910"/>
            <a:ext cx="4662053" cy="50014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04528" y="89848"/>
            <a:ext cx="8906614" cy="74835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see in the pictures?</a:t>
            </a:r>
            <a:endParaRPr lang="en-US" sz="48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11" y="865910"/>
            <a:ext cx="4120485" cy="50014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4904511" y="5943600"/>
            <a:ext cx="4134340" cy="8382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School children are choosing their books.</a:t>
            </a:r>
            <a:endParaRPr lang="en-U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81F814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786FBD9-0730-46FC-A6FE-439DC1542EF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63D5-95DB-49BD-8B13-B6C52CD8EA84}" type="datetime8">
              <a:rPr lang="en-US" smtClean="0"/>
              <a:pPr/>
              <a:t>10/6/2017 6:37 PM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mmmntc@gmail.com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4528" y="89848"/>
            <a:ext cx="8906614" cy="74835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see in the pictures?</a:t>
            </a:r>
            <a:endParaRPr lang="en-US" sz="48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47214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14400"/>
            <a:ext cx="41148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ounded Rectangle 10"/>
          <p:cNvSpPr/>
          <p:nvPr/>
        </p:nvSpPr>
        <p:spPr>
          <a:xfrm>
            <a:off x="104528" y="5562600"/>
            <a:ext cx="4772272" cy="12954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universities students with traditional dresses are in the book fair</a:t>
            </a:r>
            <a:endParaRPr lang="en-U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81F814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76800" y="5562600"/>
            <a:ext cx="4134342" cy="1191491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School students are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book fair</a:t>
            </a:r>
          </a:p>
        </p:txBody>
      </p:sp>
    </p:spTree>
    <p:extLst>
      <p:ext uri="{BB962C8B-B14F-4D97-AF65-F5344CB8AC3E}">
        <p14:creationId xmlns:p14="http://schemas.microsoft.com/office/powerpoint/2010/main" val="25163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D009-697E-45D1-9259-45DD95E7E88A}" type="datetime8">
              <a:rPr lang="en-US" smtClean="0"/>
              <a:pPr/>
              <a:t>10/6/2017 6:38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6FBD9-0730-46FC-A6FE-439DC1542EF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mmmntc@gmail.com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8600" y="76200"/>
            <a:ext cx="8763000" cy="685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 understand by the pictures?</a:t>
            </a:r>
            <a:endParaRPr lang="en-US" sz="32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8392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75000"/>
              </a:schemeClr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152400" y="5791200"/>
            <a:ext cx="8763000" cy="6858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a program of new book uncovering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D009-697E-45D1-9259-45DD95E7E88A}" type="datetime8">
              <a:rPr lang="en-US" smtClean="0"/>
              <a:pPr/>
              <a:t>10/6/2017 6:38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6FBD9-0730-46FC-A6FE-439DC1542EF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mmmntc@gmail.com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2399" y="5624945"/>
            <a:ext cx="8929256" cy="9282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evening, the cultural program is held in the book fair.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0055" y="76200"/>
            <a:ext cx="892232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What do you see in the pictures?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897256"/>
            <a:ext cx="3969326" cy="458914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890328"/>
            <a:ext cx="4953002" cy="459607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6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D009-697E-45D1-9259-45DD95E7E88A}" type="datetime8">
              <a:rPr lang="en-US" smtClean="0"/>
              <a:pPr/>
              <a:t>10/6/2017 6:38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6FBD9-0730-46FC-A6FE-439DC1542EF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mmmntc@gmail.com</a:t>
            </a:r>
            <a:endParaRPr lang="en-US"/>
          </a:p>
        </p:txBody>
      </p:sp>
      <p:pic>
        <p:nvPicPr>
          <p:cNvPr id="5" name="Picture 4" descr="images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6" y="76200"/>
            <a:ext cx="8921291" cy="668235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38400" y="124264"/>
            <a:ext cx="4953000" cy="86633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Grop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1" y="1176996"/>
            <a:ext cx="2438400" cy="2269483"/>
          </a:xfrm>
          <a:prstGeom prst="ellipse">
            <a:avLst/>
          </a:prstGeom>
          <a:ln w="38100">
            <a:solidFill>
              <a:srgbClr val="66FF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8" name="Rounded Rectangle 7"/>
          <p:cNvSpPr/>
          <p:nvPr/>
        </p:nvSpPr>
        <p:spPr>
          <a:xfrm>
            <a:off x="228600" y="3505199"/>
            <a:ext cx="8686800" cy="325335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42950" indent="-742950">
              <a:buAutoNum type="arabicPeriod"/>
            </a:pPr>
            <a:r>
              <a:rPr lang="en-US" sz="4000" dirty="0" smtClean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What is a book fair?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Why is the book fair held</a:t>
            </a:r>
            <a:r>
              <a:rPr lang="en-US" sz="4000" dirty="0" smtClean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What do the visitors do in the fair?</a:t>
            </a:r>
            <a:endParaRPr lang="en-US" sz="4000" dirty="0" smtClean="0">
              <a:ln w="28575">
                <a:solidFill>
                  <a:schemeClr val="tx1"/>
                </a:solidFill>
              </a:ln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Who gather in the book fair?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Why are the </a:t>
            </a:r>
            <a:r>
              <a:rPr lang="en-US" sz="4000" dirty="0" smtClean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writers/poets </a:t>
            </a:r>
            <a:r>
              <a:rPr lang="en-US" sz="4000" dirty="0" smtClean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go there</a:t>
            </a:r>
            <a:r>
              <a:rPr lang="en-US" sz="4000" dirty="0" smtClean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4000" dirty="0" smtClean="0">
              <a:ln w="28575">
                <a:solidFill>
                  <a:schemeClr val="tx1"/>
                </a:solidFill>
              </a:ln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endParaRPr lang="en-US" sz="4000" dirty="0">
              <a:ln w="28575">
                <a:solidFill>
                  <a:schemeClr val="tx1"/>
                </a:solidFill>
              </a:ln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0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D009-697E-45D1-9259-45DD95E7E88A}" type="datetime8">
              <a:rPr lang="en-US" smtClean="0"/>
              <a:pPr/>
              <a:t>10/6/2017 6:38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6FBD9-0730-46FC-A6FE-439DC1542EF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mmmntc@gmail.com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" y="126016"/>
            <a:ext cx="8915399" cy="6385619"/>
          </a:xfrm>
          <a:prstGeom prst="rect">
            <a:avLst/>
          </a:prstGeom>
        </p:spPr>
      </p:pic>
      <p:pic>
        <p:nvPicPr>
          <p:cNvPr id="11" name="Picture 10" descr="animated-student-image-003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1066800"/>
            <a:ext cx="2857500" cy="159170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Horizontal Scroll 12"/>
          <p:cNvSpPr/>
          <p:nvPr/>
        </p:nvSpPr>
        <p:spPr>
          <a:xfrm>
            <a:off x="2209800" y="0"/>
            <a:ext cx="4191000" cy="1066800"/>
          </a:xfrm>
          <a:prstGeom prst="horizontalScroll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Evaluation</a:t>
            </a:r>
            <a:endParaRPr lang="en-US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101600">
                  <a:srgbClr val="7030A0">
                    <a:alpha val="60000"/>
                  </a:srgbClr>
                </a:glow>
              </a:effectLst>
            </a:endParaRPr>
          </a:p>
        </p:txBody>
      </p:sp>
      <p:sp>
        <p:nvSpPr>
          <p:cNvPr id="16" name="Bevel 15"/>
          <p:cNvSpPr/>
          <p:nvPr/>
        </p:nvSpPr>
        <p:spPr>
          <a:xfrm>
            <a:off x="152400" y="2819400"/>
            <a:ext cx="7543800" cy="3886200"/>
          </a:xfrm>
          <a:prstGeom prst="bevel">
            <a:avLst>
              <a:gd name="adj" fmla="val 7263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a book fair?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 can you see going to a book fair?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Why do the students gather in the book fair?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is the cultural program held?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D009-697E-45D1-9259-45DD95E7E88A}" type="datetime8">
              <a:rPr lang="en-US" smtClean="0"/>
              <a:pPr/>
              <a:t>10/6/2017 6:38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6FBD9-0730-46FC-A6FE-439DC1542EF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mmmntc@gmail.com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9" y="144740"/>
            <a:ext cx="8908473" cy="6602425"/>
          </a:xfrm>
          <a:prstGeom prst="rect">
            <a:avLst/>
          </a:prstGeom>
          <a:ln w="3175" cap="sq">
            <a:solidFill>
              <a:srgbClr val="7030A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16836"/>
            <a:ext cx="3352800" cy="2778964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2514600" y="381000"/>
            <a:ext cx="3657600" cy="1066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33400" y="4724400"/>
            <a:ext cx="8077200" cy="202276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Write a paragraph in about 100-120 words on </a:t>
            </a:r>
            <a:r>
              <a:rPr lang="en-US" sz="4000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“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Book 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Fair</a:t>
            </a:r>
            <a:r>
              <a:rPr lang="en-US" sz="4000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.”</a:t>
            </a:r>
            <a:endParaRPr lang="en-US" sz="4000" dirty="0">
              <a:ln w="28575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8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D009-697E-45D1-9259-45DD95E7E88A}" type="datetime8">
              <a:rPr lang="en-US" smtClean="0"/>
              <a:pPr/>
              <a:t>10/6/2017 6:38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6FBD9-0730-46FC-A6FE-439DC1542EF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mmmntc@gmail.com</a:t>
            </a:r>
            <a:endParaRPr lang="en-US"/>
          </a:p>
        </p:txBody>
      </p:sp>
      <p:pic>
        <p:nvPicPr>
          <p:cNvPr id="7" name="Picture 5" descr="1366_768_20100430020755139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248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1295400" y="3810000"/>
            <a:ext cx="6553200" cy="2286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 w="11430"/>
                <a:solidFill>
                  <a:schemeClr val="bg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bye</a:t>
            </a:r>
            <a:endParaRPr lang="en-US" sz="11500" b="1" dirty="0">
              <a:ln w="11430"/>
              <a:solidFill>
                <a:schemeClr val="bg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waving_goodbye_oval_sign_PA_md_wm_v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52400"/>
            <a:ext cx="4038600" cy="3155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66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D009-697E-45D1-9259-45DD95E7E88A}" type="datetime8">
              <a:rPr lang="en-US" smtClean="0"/>
              <a:pPr/>
              <a:t>10/6/2017 6:37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6FBD9-0730-46FC-A6FE-439DC1542EF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mmmntc@gmail.com</a:t>
            </a:r>
            <a:endParaRPr lang="en-US"/>
          </a:p>
        </p:txBody>
      </p:sp>
      <p:pic>
        <p:nvPicPr>
          <p:cNvPr id="8" name="Picture 7" descr="downloa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6" y="89848"/>
            <a:ext cx="8915400" cy="6387152"/>
          </a:xfrm>
          <a:prstGeom prst="rect">
            <a:avLst/>
          </a:prstGeom>
        </p:spPr>
      </p:pic>
      <p:pic>
        <p:nvPicPr>
          <p:cNvPr id="9" name="Picture 8" descr="Mosh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52400"/>
            <a:ext cx="2057400" cy="268986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1371600" y="152400"/>
            <a:ext cx="4267200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905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lang="en-US" b="1" dirty="0">
              <a:ln w="1905"/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Bevel 9"/>
          <p:cNvSpPr/>
          <p:nvPr/>
        </p:nvSpPr>
        <p:spPr>
          <a:xfrm>
            <a:off x="533400" y="2348345"/>
            <a:ext cx="5562600" cy="4128655"/>
          </a:xfrm>
          <a:prstGeom prst="bevel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Md. Mohsin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Miah</a:t>
            </a:r>
            <a:endParaRPr lang="en-US" sz="3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Asst. Teacher, English</a:t>
            </a:r>
          </a:p>
          <a:p>
            <a:pPr algn="ctr"/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Bara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Gobindapur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AMB High School</a:t>
            </a:r>
          </a:p>
          <a:p>
            <a:pPr algn="ctr"/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Chandina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Comilla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mmmntc82@gmail.com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0FB6-729B-49BF-A178-46531FE8E9D7}" type="datetime8">
              <a:rPr lang="en-US" smtClean="0"/>
              <a:pPr/>
              <a:t>10/6/2017 6:37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mmmntc@gmail.com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6FBD9-0730-46FC-A6FE-439DC1542EF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6" y="0"/>
            <a:ext cx="9039664" cy="6629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0" name="Oval 9"/>
          <p:cNvSpPr/>
          <p:nvPr/>
        </p:nvSpPr>
        <p:spPr>
          <a:xfrm>
            <a:off x="914400" y="228600"/>
            <a:ext cx="2654710" cy="3124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1001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Let’s enjoy a video</a:t>
            </a:r>
            <a:endParaRPr lang="en-US" sz="440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338035"/>
              </p:ext>
            </p:extLst>
          </p:nvPr>
        </p:nvGraphicFramePr>
        <p:xfrm>
          <a:off x="1371600" y="4114800"/>
          <a:ext cx="11366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Packager Shell Object" showAsIcon="1" r:id="rId5" imgW="1136160" imgH="607680" progId="Package">
                  <p:embed/>
                </p:oleObj>
              </mc:Choice>
              <mc:Fallback>
                <p:oleObj name="Packager Shell Object" showAsIcon="1" r:id="rId5" imgW="1136160" imgH="607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4114800"/>
                        <a:ext cx="1136650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5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trips/>
      </p:transition>
    </mc:Choice>
    <mc:Fallback xmlns="">
      <p:transition>
        <p:strip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D009-697E-45D1-9259-45DD95E7E88A}" type="datetime8">
              <a:rPr lang="en-US" smtClean="0"/>
              <a:pPr/>
              <a:t>10/6/2017 7:22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6FBD9-0730-46FC-A6FE-439DC1542E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mmmntc@gmail.com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2400" y="76200"/>
            <a:ext cx="5943600" cy="1828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What have you seen in the video?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2514599"/>
            <a:ext cx="5715000" cy="420687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aragraph writing: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Today our topic is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8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Book </a:t>
            </a:r>
            <a:r>
              <a:rPr lang="en-US" sz="8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Fair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2200" y="762001"/>
            <a:ext cx="2819400" cy="4800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Class –nine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Sub- English 2nd paper.</a:t>
            </a:r>
            <a:endParaRPr lang="en-US" sz="36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Time- 60 Minutes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458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D009-697E-45D1-9259-45DD95E7E88A}" type="datetime8">
              <a:rPr lang="en-US" smtClean="0"/>
              <a:pPr/>
              <a:t>10/6/2017 6:37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6FBD9-0730-46FC-A6FE-439DC1542E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mmmntc@gmail.com</a:t>
            </a: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066800" y="152400"/>
            <a:ext cx="7620000" cy="1600200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Outcome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3400" y="1905000"/>
            <a:ext cx="8305800" cy="4419600"/>
            <a:chOff x="533400" y="1981200"/>
            <a:chExt cx="8305800" cy="4419600"/>
          </a:xfrm>
        </p:grpSpPr>
        <p:sp>
          <p:nvSpPr>
            <p:cNvPr id="9" name="Frame 8"/>
            <p:cNvSpPr/>
            <p:nvPr/>
          </p:nvSpPr>
          <p:spPr>
            <a:xfrm>
              <a:off x="533400" y="1981200"/>
              <a:ext cx="8305800" cy="4419600"/>
            </a:xfrm>
            <a:prstGeom prst="frame">
              <a:avLst>
                <a:gd name="adj1" fmla="val 7573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67228" y="2286000"/>
              <a:ext cx="7620000" cy="3785652"/>
            </a:xfrm>
            <a:prstGeom prst="rect">
              <a:avLst/>
            </a:prstGeom>
            <a:solidFill>
              <a:srgbClr val="143232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After the end of the lesson, the students will be able be-</a:t>
              </a:r>
            </a:p>
            <a:p>
              <a:r>
                <a:rPr lang="en-US" sz="4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*introduce with a book fair</a:t>
              </a:r>
            </a:p>
            <a:p>
              <a:r>
                <a:rPr lang="en-US" sz="4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*interest to visit a book fair</a:t>
              </a:r>
            </a:p>
            <a:p>
              <a:r>
                <a:rPr lang="en-US" sz="4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*to buy new books</a:t>
              </a:r>
            </a:p>
            <a:p>
              <a:r>
                <a:rPr lang="en-US" sz="4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*learn how to a paragraph</a:t>
              </a:r>
              <a:r>
                <a:rPr lang="en-US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259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D009-697E-45D1-9259-45DD95E7E88A}" type="datetime8">
              <a:rPr lang="en-US" smtClean="0"/>
              <a:pPr/>
              <a:t>10/6/2017 6:37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6FBD9-0730-46FC-A6FE-439DC1542E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mmmntc@gmail.com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528" y="89848"/>
            <a:ext cx="8906614" cy="74835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see in the pictures?</a:t>
            </a:r>
            <a:endParaRPr lang="en-US" sz="48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" y="5562600"/>
            <a:ext cx="8001000" cy="1066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Book Fair in Bangla Academy Premises.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9" y="865909"/>
            <a:ext cx="4772272" cy="464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53" y="865909"/>
            <a:ext cx="4058389" cy="45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D009-697E-45D1-9259-45DD95E7E88A}" type="datetime8">
              <a:rPr lang="en-US" smtClean="0"/>
              <a:pPr/>
              <a:t>10/6/2017 6:37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6FBD9-0730-46FC-A6FE-439DC1542EF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mmmntc@gmail.com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" y="139346"/>
            <a:ext cx="8915400" cy="6587034"/>
          </a:xfrm>
          <a:prstGeom prst="rect">
            <a:avLst/>
          </a:prstGeom>
        </p:spPr>
      </p:pic>
      <p:pic>
        <p:nvPicPr>
          <p:cNvPr id="12" name="Picture 11" descr="IMG_20170913_1112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799" y="152400"/>
            <a:ext cx="2068883" cy="2286000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Horizontal Scroll 12"/>
          <p:cNvSpPr/>
          <p:nvPr/>
        </p:nvSpPr>
        <p:spPr>
          <a:xfrm>
            <a:off x="1676400" y="76200"/>
            <a:ext cx="3886200" cy="1828800"/>
          </a:xfrm>
          <a:prstGeom prst="horizontalScroll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9050">
                  <a:solidFill>
                    <a:schemeClr val="tx1"/>
                  </a:solidFill>
                </a:ln>
                <a:solidFill>
                  <a:srgbClr val="143232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Pair Work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rgbClr val="143232"/>
              </a:solidFill>
              <a:effectLst>
                <a:glow rad="101600">
                  <a:srgbClr val="7030A0">
                    <a:alpha val="60000"/>
                  </a:srgbClr>
                </a:glow>
              </a:effectLst>
            </a:endParaRPr>
          </a:p>
        </p:txBody>
      </p:sp>
      <p:sp>
        <p:nvSpPr>
          <p:cNvPr id="14" name="Bevel 13"/>
          <p:cNvSpPr/>
          <p:nvPr/>
        </p:nvSpPr>
        <p:spPr>
          <a:xfrm>
            <a:off x="609600" y="2514600"/>
            <a:ext cx="7924800" cy="3900055"/>
          </a:xfrm>
          <a:prstGeom prst="beve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</a:t>
            </a:r>
          </a:p>
          <a:p>
            <a:r>
              <a:rPr lang="en-US" sz="32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have you seen in the previous slides?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 do they about?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Why is it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held?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Which is the biggest book fair in BD?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1" y="144620"/>
            <a:ext cx="8891013" cy="658869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6255" y="931290"/>
            <a:ext cx="4955170" cy="4596674"/>
            <a:chOff x="174547" y="838200"/>
            <a:chExt cx="5097506" cy="4876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47" y="838200"/>
              <a:ext cx="5097506" cy="4876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00206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Rectangle 6"/>
            <p:cNvSpPr/>
            <p:nvPr/>
          </p:nvSpPr>
          <p:spPr>
            <a:xfrm>
              <a:off x="3124200" y="838200"/>
              <a:ext cx="2032000" cy="5126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>
                      <a:lumMod val="75000"/>
                    </a:schemeClr>
                  </a:solidFill>
                </a:rPr>
                <a:t>Book Fair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36" y="893620"/>
            <a:ext cx="3775364" cy="464819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04528" y="103703"/>
            <a:ext cx="8906614" cy="74835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a book fair?</a:t>
            </a:r>
            <a:endParaRPr lang="en-US" sz="48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4528" y="5638801"/>
            <a:ext cx="8906614" cy="10668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book fair is a place where different types of book are displayed.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6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D009-697E-45D1-9259-45DD95E7E88A}" type="datetime8">
              <a:rPr lang="en-US" smtClean="0"/>
              <a:pPr/>
              <a:t>10/6/2017 6:37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6FBD9-0730-46FC-A6FE-439DC1542EF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mmmntc@gmail.com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528" y="89848"/>
            <a:ext cx="8906614" cy="74835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 is the biggest book fair held and why?</a:t>
            </a:r>
            <a:endParaRPr lang="en-US" sz="36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4528" y="5638800"/>
            <a:ext cx="8906614" cy="11430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biggest book fair is held in Bangla Academy premises as a memory of language movement for one month.</a:t>
            </a:r>
            <a:endParaRPr lang="en-U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81F814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5715000" cy="464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0600"/>
            <a:ext cx="2915142" cy="464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5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708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492</Words>
  <Application>Microsoft Office PowerPoint</Application>
  <PresentationFormat>On-screen Show (4:3)</PresentationFormat>
  <Paragraphs>124</Paragraphs>
  <Slides>18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Custom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</dc:creator>
  <cp:lastModifiedBy>Mohsin</cp:lastModifiedBy>
  <cp:revision>93</cp:revision>
  <dcterms:created xsi:type="dcterms:W3CDTF">2017-10-02T14:17:47Z</dcterms:created>
  <dcterms:modified xsi:type="dcterms:W3CDTF">2017-10-06T13:33:26Z</dcterms:modified>
</cp:coreProperties>
</file>